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1" ContentType="image/p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handoutMasterIdLst>
    <p:handoutMasterId r:id="rId22"/>
  </p:handoutMasterIdLst>
  <p:sldIdLst>
    <p:sldId id="364" r:id="rId2"/>
    <p:sldId id="299" r:id="rId3"/>
    <p:sldId id="376" r:id="rId4"/>
    <p:sldId id="378" r:id="rId5"/>
    <p:sldId id="377" r:id="rId6"/>
    <p:sldId id="379" r:id="rId7"/>
    <p:sldId id="366" r:id="rId8"/>
    <p:sldId id="368" r:id="rId9"/>
    <p:sldId id="311" r:id="rId10"/>
    <p:sldId id="312" r:id="rId11"/>
    <p:sldId id="357" r:id="rId12"/>
    <p:sldId id="380" r:id="rId13"/>
    <p:sldId id="361" r:id="rId14"/>
    <p:sldId id="381" r:id="rId15"/>
    <p:sldId id="382" r:id="rId16"/>
    <p:sldId id="373" r:id="rId17"/>
    <p:sldId id="383" r:id="rId18"/>
    <p:sldId id="351" r:id="rId19"/>
    <p:sldId id="385" r:id="rId20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BD4A"/>
    <a:srgbClr val="F65A63"/>
    <a:srgbClr val="BCD531"/>
    <a:srgbClr val="FFDD00"/>
    <a:srgbClr val="F8901A"/>
    <a:srgbClr val="FEC210"/>
    <a:srgbClr val="CC8327"/>
    <a:srgbClr val="A4BB55"/>
    <a:srgbClr val="A4BA55"/>
    <a:srgbClr val="CC8C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6" autoAdjust="0"/>
    <p:restoredTop sz="94343" autoAdjust="0"/>
  </p:normalViewPr>
  <p:slideViewPr>
    <p:cSldViewPr>
      <p:cViewPr varScale="1">
        <p:scale>
          <a:sx n="86" d="100"/>
          <a:sy n="86" d="100"/>
        </p:scale>
        <p:origin x="112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notesViewPr>
    <p:cSldViewPr>
      <p:cViewPr varScale="1">
        <p:scale>
          <a:sx n="56" d="100"/>
          <a:sy n="56" d="100"/>
        </p:scale>
        <p:origin x="285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7C7772-E92F-4431-BC88-4D54720BED9A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F8898-FBED-4386-91A7-6C89C6B3F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81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940D6-3C05-4DD2-893D-4EDB04FF3444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FCC2B-CFF4-4465-9F48-14FFEDC58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41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Phần</a:t>
            </a:r>
            <a:r>
              <a:rPr lang="en-US" baseline="0" smtClean="0"/>
              <a:t> Khởi động: Giáo viên tự tổ chức.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8FCC2B-CFF4-4465-9F48-14FFEDC5801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081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9B023-C665-4995-84A9-D37B4A6FDD7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70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8FCC2B-CFF4-4465-9F48-14FFEDC5801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287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8FCC2B-CFF4-4465-9F48-14FFEDC5801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363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8FCC2B-CFF4-4465-9F48-14FFEDC5801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2203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8FCC2B-CFF4-4465-9F48-14FFEDC5801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10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8FCC2B-CFF4-4465-9F48-14FFEDC5801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38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8FCC2B-CFF4-4465-9F48-14FFEDC5801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90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DC9E-ECC8-4D2D-9C1F-BF163E0B80F0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1213E-F33C-470E-B878-2F3019F8D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385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DC9E-ECC8-4D2D-9C1F-BF163E0B80F0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1213E-F33C-470E-B878-2F3019F8D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362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DC9E-ECC8-4D2D-9C1F-BF163E0B80F0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1213E-F33C-470E-B878-2F3019F8D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312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DC9E-ECC8-4D2D-9C1F-BF163E0B80F0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1213E-F33C-470E-B878-2F3019F8D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1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DC9E-ECC8-4D2D-9C1F-BF163E0B80F0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1213E-F33C-470E-B878-2F3019F8D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727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DC9E-ECC8-4D2D-9C1F-BF163E0B80F0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1213E-F33C-470E-B878-2F3019F8D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595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DC9E-ECC8-4D2D-9C1F-BF163E0B80F0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1213E-F33C-470E-B878-2F3019F8D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6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DC9E-ECC8-4D2D-9C1F-BF163E0B80F0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1213E-F33C-470E-B878-2F3019F8D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94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DC9E-ECC8-4D2D-9C1F-BF163E0B80F0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1213E-F33C-470E-B878-2F3019F8D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54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DC9E-ECC8-4D2D-9C1F-BF163E0B80F0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1213E-F33C-470E-B878-2F3019F8D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040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DC9E-ECC8-4D2D-9C1F-BF163E0B80F0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1213E-F33C-470E-B878-2F3019F8D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113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6DC9E-ECC8-4D2D-9C1F-BF163E0B80F0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1213E-F33C-470E-B878-2F3019F8D37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12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094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2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1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37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1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12" Type="http://schemas.openxmlformats.org/officeDocument/2006/relationships/image" Target="../media/image6.png"/><Relationship Id="rId17" Type="http://schemas.openxmlformats.org/officeDocument/2006/relationships/image" Target="../media/image19.png"/><Relationship Id="rId2" Type="http://schemas.openxmlformats.org/officeDocument/2006/relationships/audio" Target="../media/audio1.wav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16.png"/><Relationship Id="rId1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1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9144000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59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95" y="70104"/>
            <a:ext cx="768096" cy="7680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66800"/>
            <a:ext cx="8031988" cy="480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8419" y="265093"/>
            <a:ext cx="4825181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Chỉ ra lọ có số kẹo là 0.</a:t>
            </a:r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352800" y="1066800"/>
            <a:ext cx="2438400" cy="2438400"/>
          </a:xfrm>
          <a:prstGeom prst="ellipse">
            <a:avLst/>
          </a:prstGeom>
          <a:noFill/>
          <a:ln w="57150">
            <a:solidFill>
              <a:srgbClr val="52B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324600" y="3657600"/>
            <a:ext cx="2438400" cy="2438400"/>
          </a:xfrm>
          <a:prstGeom prst="ellipse">
            <a:avLst/>
          </a:prstGeom>
          <a:noFill/>
          <a:ln w="57150">
            <a:solidFill>
              <a:srgbClr val="52B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51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173451" y="4161472"/>
            <a:ext cx="2589549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0-log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2201" y="1480344"/>
            <a:ext cx="7759599" cy="389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12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74" y="79663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6800" y="314980"/>
            <a:ext cx="50292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Trả lời câu hỏi.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66800" y="838200"/>
            <a:ext cx="50292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b="0" smtClean="0"/>
              <a:t>a. Mỗi đĩa có bao nhiêu quả?</a:t>
            </a:r>
            <a:endParaRPr lang="en-US" b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754" y="1374858"/>
            <a:ext cx="2504949" cy="15457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50" y="4070291"/>
            <a:ext cx="2408189" cy="149230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71" y="1446146"/>
            <a:ext cx="2378368" cy="14923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444" y="4116925"/>
            <a:ext cx="2385030" cy="139904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905000" y="3052541"/>
            <a:ext cx="637828" cy="6378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390314" y="3043500"/>
            <a:ext cx="637828" cy="6378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905000" y="5761412"/>
            <a:ext cx="637828" cy="6378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390314" y="5761412"/>
            <a:ext cx="637828" cy="6378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040534" y="3124200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10295" y="3103656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24981" y="5803327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10295" y="5812585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885031" y="1262014"/>
            <a:ext cx="2708871" cy="26094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14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7" grpId="0" animBg="1"/>
      <p:bldP spid="18" grpId="0" animBg="1"/>
      <p:bldP spid="19" grpId="0" animBg="1"/>
      <p:bldP spid="20" grpId="0" animBg="1"/>
      <p:bldP spid="22" grpId="0"/>
      <p:bldP spid="23" grpId="0"/>
      <p:bldP spid="24" grpId="0"/>
      <p:bldP spid="25" grpId="0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4045766" y="4582179"/>
            <a:ext cx="1052468" cy="1052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232" y="1622187"/>
            <a:ext cx="4601537" cy="26992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26974">
            <a:off x="2735864" y="1745651"/>
            <a:ext cx="1533732" cy="18757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469" y="1433606"/>
            <a:ext cx="2149531" cy="17575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587" y="2058278"/>
            <a:ext cx="2153911" cy="184419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191000" y="4514671"/>
            <a:ext cx="11763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74" y="79663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066800" y="314980"/>
            <a:ext cx="50292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Trả lời câu hỏi.</a:t>
            </a:r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66800" y="838200"/>
            <a:ext cx="50292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b="0" smtClean="0"/>
              <a:t>a. Mỗi đĩa có bao nhiêu quả?</a:t>
            </a:r>
            <a:endParaRPr lang="en-US" b="0"/>
          </a:p>
        </p:txBody>
      </p:sp>
      <p:sp>
        <p:nvSpPr>
          <p:cNvPr id="20" name="TextBox 19"/>
          <p:cNvSpPr txBox="1"/>
          <p:nvPr/>
        </p:nvSpPr>
        <p:spPr>
          <a:xfrm>
            <a:off x="4267200" y="4639270"/>
            <a:ext cx="6565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5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86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6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6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6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74" y="79663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6800" y="314980"/>
            <a:ext cx="50292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Trả lời câu hỏi.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66800" y="838200"/>
            <a:ext cx="50292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b="0" smtClean="0"/>
              <a:t>a. Mỗi đĩa có bao nhiêu quả?</a:t>
            </a:r>
            <a:endParaRPr lang="en-US" b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754" y="1374858"/>
            <a:ext cx="2504949" cy="15457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50" y="4070291"/>
            <a:ext cx="2408189" cy="149230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71" y="1446146"/>
            <a:ext cx="2378368" cy="14923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444" y="4116925"/>
            <a:ext cx="2385030" cy="139904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905000" y="3052541"/>
            <a:ext cx="637828" cy="6378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390314" y="3043500"/>
            <a:ext cx="637828" cy="6378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905000" y="5761412"/>
            <a:ext cx="637828" cy="6378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390314" y="5761412"/>
            <a:ext cx="637828" cy="6378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040534" y="3124200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10295" y="3103656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24981" y="5803327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10295" y="5812585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21820" y="3103602"/>
            <a:ext cx="3361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000" b="1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00754" y="5803327"/>
            <a:ext cx="3361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000" b="1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06755" y="5812585"/>
            <a:ext cx="3361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3000" b="1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63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1" grpId="0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3209441"/>
            <a:ext cx="637828" cy="6378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448772" y="3124200"/>
            <a:ext cx="637828" cy="6378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905000" y="5761412"/>
            <a:ext cx="637828" cy="6378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390314" y="5761412"/>
            <a:ext cx="637828" cy="6378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40534" y="3281100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68753" y="3184356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24981" y="5803327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10295" y="5812585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74" y="79663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66800" y="314980"/>
            <a:ext cx="50292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Trả lời câu hỏi.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66800" y="838200"/>
            <a:ext cx="57150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b="0" smtClean="0"/>
              <a:t>b. Mỗi đĩa có bao nhiêu quả         ?</a:t>
            </a:r>
            <a:endParaRPr lang="en-US" b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628" y="751004"/>
            <a:ext cx="671513" cy="65407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484" y="3678198"/>
            <a:ext cx="2757488" cy="190130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88" y="1248121"/>
            <a:ext cx="2240726" cy="193062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440" y="1443401"/>
            <a:ext cx="2272719" cy="154006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65" y="3762028"/>
            <a:ext cx="2851963" cy="183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51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4094236" y="5334000"/>
            <a:ext cx="1052468" cy="1052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285" y="1361420"/>
            <a:ext cx="4529466" cy="39026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8527">
            <a:off x="5243584" y="3496724"/>
            <a:ext cx="788154" cy="7676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401" y="3561724"/>
            <a:ext cx="800721" cy="7799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671" y="3825652"/>
            <a:ext cx="768957" cy="7489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98" y="3862586"/>
            <a:ext cx="704841" cy="6865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627" y="4113939"/>
            <a:ext cx="773660" cy="7535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174265"/>
            <a:ext cx="762000" cy="7422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518" y="4116995"/>
            <a:ext cx="784109" cy="76374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75999" y="5435777"/>
            <a:ext cx="5770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6800" y="314980"/>
            <a:ext cx="50292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Trả lời câu hỏi.</a:t>
            </a:r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066800" y="838200"/>
            <a:ext cx="57150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b="0" smtClean="0"/>
              <a:t>b. Mỗi đĩa có bao nhiêu quả         ?</a:t>
            </a:r>
            <a:endParaRPr lang="en-US" b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628" y="751004"/>
            <a:ext cx="671513" cy="65407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74" y="79663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336243" y="5398569"/>
            <a:ext cx="6565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5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44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6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6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6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6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6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6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6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-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3209441"/>
            <a:ext cx="637828" cy="6378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510295" y="3178747"/>
            <a:ext cx="637828" cy="6378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905000" y="5761412"/>
            <a:ext cx="637828" cy="6378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390314" y="5761412"/>
            <a:ext cx="637828" cy="6378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636484" y="3256002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24981" y="5803327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10295" y="5812585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74" y="79663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66800" y="314980"/>
            <a:ext cx="50292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Trả lời câu hỏi.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66800" y="838200"/>
            <a:ext cx="57150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b="0" smtClean="0"/>
              <a:t>b. Mỗi đĩa có bao nhiêu quả         ?</a:t>
            </a:r>
            <a:endParaRPr lang="en-US" b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628" y="751004"/>
            <a:ext cx="671513" cy="65407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484" y="3678198"/>
            <a:ext cx="2757488" cy="190130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88" y="1109490"/>
            <a:ext cx="2240726" cy="193062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439" y="1500050"/>
            <a:ext cx="2272719" cy="154006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65" y="3762028"/>
            <a:ext cx="2851963" cy="183045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040534" y="3256002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3000" b="1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36484" y="3256002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24981" y="5846072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31360" y="5813635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73412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9" grpId="0"/>
      <p:bldP spid="20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654" y="332571"/>
            <a:ext cx="9697038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spc="-10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en-US" sz="2800" spc="-100">
                <a:latin typeface="Arial" panose="020B0604020202020204" pitchFamily="34" charset="0"/>
                <a:cs typeface="Arial" panose="020B0604020202020204" pitchFamily="34" charset="0"/>
              </a:rPr>
              <a:t>Nhà bạn có nuôi những con vật dưới đây không?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2" y="152402"/>
            <a:ext cx="1057275" cy="10191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3000" y="892331"/>
            <a:ext cx="4724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Mỗi loại có bao nhiêu con?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35" y="1994479"/>
            <a:ext cx="2209800" cy="31985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278427"/>
            <a:ext cx="3017758" cy="291464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58" y="2320214"/>
            <a:ext cx="2254896" cy="248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13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2157445">
            <a:off x="7571972" y="1317793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smtClean="0">
                <a:solidFill>
                  <a:schemeClr val="bg1"/>
                </a:solidFill>
              </a:rPr>
              <a:t>!</a:t>
            </a:r>
            <a:endParaRPr lang="en-US" sz="6000" b="1">
              <a:solidFill>
                <a:schemeClr val="bg1"/>
              </a:solidFill>
            </a:endParaRPr>
          </a:p>
        </p:txBody>
      </p:sp>
      <p:pic>
        <p:nvPicPr>
          <p:cNvPr id="6" name="Content Placeholder 3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7" y="46037"/>
            <a:ext cx="9041325" cy="676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58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56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47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04531" y="2644170"/>
            <a:ext cx="31349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</a:t>
            </a:r>
            <a:r>
              <a:rPr lang="en-US" sz="9600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9600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22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85" y="1168751"/>
            <a:ext cx="8347831" cy="452049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" y="0"/>
            <a:ext cx="9131299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20" y="2704132"/>
            <a:ext cx="1878480" cy="12703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700" y="2821647"/>
            <a:ext cx="1714500" cy="9610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623" y="2526668"/>
            <a:ext cx="2092364" cy="1447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7800" y="1828800"/>
            <a:ext cx="3657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spc="-50">
                <a:latin typeface="Arial" panose="020B0604020202020204" pitchFamily="34" charset="0"/>
                <a:cs typeface="Arial" panose="020B0604020202020204" pitchFamily="34" charset="0"/>
              </a:rPr>
              <a:t>Trên những đĩa này </a:t>
            </a:r>
            <a:r>
              <a:rPr lang="en-US" sz="2200" b="1" i="1" spc="-5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i="1" spc="-50">
                <a:latin typeface="Arial" panose="020B0604020202020204" pitchFamily="34" charset="0"/>
                <a:cs typeface="Arial" panose="020B0604020202020204" pitchFamily="34" charset="0"/>
              </a:rPr>
              <a:t> bánh.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0" y="1676400"/>
            <a:ext cx="2324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>
                <a:latin typeface="Arial" panose="020B0604020202020204" pitchFamily="34" charset="0"/>
                <a:cs typeface="Arial" panose="020B0604020202020204" pitchFamily="34" charset="0"/>
              </a:rPr>
              <a:t>Trên đĩa này </a:t>
            </a:r>
            <a:r>
              <a:rPr lang="en-US" sz="2200" b="1" i="1">
                <a:latin typeface="Arial" panose="020B0604020202020204" pitchFamily="34" charset="0"/>
                <a:cs typeface="Arial" panose="020B0604020202020204" pitchFamily="34" charset="0"/>
              </a:rPr>
              <a:t>không có </a:t>
            </a:r>
            <a:r>
              <a:rPr lang="en-US" sz="2200" i="1" smtClean="0">
                <a:latin typeface="Arial" panose="020B0604020202020204" pitchFamily="34" charset="0"/>
                <a:cs typeface="Arial" panose="020B0604020202020204" pitchFamily="34" charset="0"/>
              </a:rPr>
              <a:t>bánh.</a:t>
            </a:r>
            <a:endParaRPr lang="en-US" sz="22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3784937"/>
            <a:ext cx="685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95600" y="3784937"/>
            <a:ext cx="685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31973" y="3459421"/>
            <a:ext cx="68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86600" y="4013535"/>
            <a:ext cx="1456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95" y="77273"/>
            <a:ext cx="771633" cy="7716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025" y="4629150"/>
            <a:ext cx="866775" cy="857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30" y="2988332"/>
            <a:ext cx="442140" cy="37636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748" y="2978117"/>
            <a:ext cx="440422" cy="37490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198" y="2839867"/>
            <a:ext cx="1828800" cy="7946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134" y="3086100"/>
            <a:ext cx="613410" cy="5715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770" y="2783077"/>
            <a:ext cx="576072" cy="52984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337" y="2749106"/>
            <a:ext cx="576072" cy="56484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048000"/>
            <a:ext cx="691195" cy="66416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241" y="2739750"/>
            <a:ext cx="576072" cy="55433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202" y="3064317"/>
            <a:ext cx="573683" cy="57740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14" y="3210595"/>
            <a:ext cx="465863" cy="39656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503" y="3050599"/>
            <a:ext cx="588398" cy="40882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663187" y="3770326"/>
            <a:ext cx="685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8186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2" grpId="0"/>
      <p:bldP spid="13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" y="0"/>
            <a:ext cx="913129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85" y="1168751"/>
            <a:ext cx="8347831" cy="452049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1299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623" y="2526668"/>
            <a:ext cx="2092364" cy="14478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241" y="2739750"/>
            <a:ext cx="576072" cy="55433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202" y="3064317"/>
            <a:ext cx="573683" cy="57740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337" y="2749106"/>
            <a:ext cx="576072" cy="56484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048000"/>
            <a:ext cx="691195" cy="66416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770" y="2783077"/>
            <a:ext cx="576072" cy="52984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134" y="3086100"/>
            <a:ext cx="613410" cy="571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20" y="2704132"/>
            <a:ext cx="1878480" cy="12703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700" y="2821647"/>
            <a:ext cx="1714500" cy="9610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66800" y="3784937"/>
            <a:ext cx="685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95600" y="3784937"/>
            <a:ext cx="685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63187" y="3770326"/>
            <a:ext cx="685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31973" y="3459421"/>
            <a:ext cx="68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86600" y="4013535"/>
            <a:ext cx="1456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95" y="77273"/>
            <a:ext cx="771633" cy="7716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025" y="4629150"/>
            <a:ext cx="866775" cy="857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30" y="2988332"/>
            <a:ext cx="442140" cy="37636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748" y="2978117"/>
            <a:ext cx="440422" cy="37490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14" y="3210595"/>
            <a:ext cx="465863" cy="39656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503" y="3050599"/>
            <a:ext cx="588398" cy="40882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447800" y="1828800"/>
            <a:ext cx="3657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spc="-50">
                <a:latin typeface="Arial" panose="020B0604020202020204" pitchFamily="34" charset="0"/>
                <a:cs typeface="Arial" panose="020B0604020202020204" pitchFamily="34" charset="0"/>
              </a:rPr>
              <a:t>Trên những đĩa này </a:t>
            </a:r>
            <a:r>
              <a:rPr lang="en-US" sz="2200" b="1" i="1" spc="-5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i="1" spc="-50">
                <a:latin typeface="Arial" panose="020B0604020202020204" pitchFamily="34" charset="0"/>
                <a:cs typeface="Arial" panose="020B0604020202020204" pitchFamily="34" charset="0"/>
              </a:rPr>
              <a:t> bánh.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400800" y="1676400"/>
            <a:ext cx="2324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>
                <a:latin typeface="Arial" panose="020B0604020202020204" pitchFamily="34" charset="0"/>
                <a:cs typeface="Arial" panose="020B0604020202020204" pitchFamily="34" charset="0"/>
              </a:rPr>
              <a:t>Trên đĩa này </a:t>
            </a:r>
            <a:r>
              <a:rPr lang="en-US" sz="22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 có </a:t>
            </a:r>
            <a:r>
              <a:rPr lang="en-US" sz="2200" i="1" smtClean="0">
                <a:latin typeface="Arial" panose="020B0604020202020204" pitchFamily="34" charset="0"/>
                <a:cs typeface="Arial" panose="020B0604020202020204" pitchFamily="34" charset="0"/>
              </a:rPr>
              <a:t>bánh.</a:t>
            </a:r>
            <a:endParaRPr lang="en-US" sz="22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198" y="2839867"/>
            <a:ext cx="1828800" cy="79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32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10" grpId="0"/>
      <p:bldP spid="12" grpId="0"/>
      <p:bldP spid="13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4" y="91440"/>
            <a:ext cx="8940452" cy="6675120"/>
          </a:xfrm>
          <a:prstGeom prst="roundRect">
            <a:avLst>
              <a:gd name="adj" fmla="val 2495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30"/>
            <a:ext cx="9144000" cy="673814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02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4572000" y="190500"/>
            <a:ext cx="0" cy="6477000"/>
          </a:xfrm>
          <a:prstGeom prst="line">
            <a:avLst/>
          </a:prstGeom>
          <a:noFill/>
          <a:ln w="38100" cap="flat" cmpd="sng" algn="ctr">
            <a:solidFill>
              <a:srgbClr val="00B0F0"/>
            </a:solidFill>
            <a:prstDash val="sysDash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4" name="Straight Connector 3"/>
          <p:cNvCxnSpPr/>
          <p:nvPr/>
        </p:nvCxnSpPr>
        <p:spPr>
          <a:xfrm>
            <a:off x="228600" y="3429000"/>
            <a:ext cx="8686800" cy="0"/>
          </a:xfrm>
          <a:prstGeom prst="line">
            <a:avLst/>
          </a:prstGeom>
          <a:noFill/>
          <a:ln w="38100" cap="flat" cmpd="sng" algn="ctr">
            <a:solidFill>
              <a:srgbClr val="00B0F0"/>
            </a:solidFill>
            <a:prstDash val="sysDash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8" name="TextBox 7"/>
          <p:cNvSpPr txBox="1"/>
          <p:nvPr/>
        </p:nvSpPr>
        <p:spPr>
          <a:xfrm>
            <a:off x="7936897" y="1419691"/>
            <a:ext cx="1389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05200" y="1340163"/>
            <a:ext cx="1389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67523" y="4293277"/>
            <a:ext cx="1389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38978" y="4395533"/>
            <a:ext cx="1389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091" y="1476229"/>
            <a:ext cx="3074009" cy="1426288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289873" y="961383"/>
            <a:ext cx="3317716" cy="1997672"/>
            <a:chOff x="457200" y="737887"/>
            <a:chExt cx="3317716" cy="199767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1196195"/>
              <a:ext cx="3317716" cy="1539364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62342">
              <a:off x="680448" y="971426"/>
              <a:ext cx="905594" cy="999775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0316" y="744310"/>
              <a:ext cx="905594" cy="999775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6298">
              <a:off x="2141671" y="737887"/>
              <a:ext cx="934538" cy="999775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00440">
              <a:off x="593982" y="1342568"/>
              <a:ext cx="905594" cy="999775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8465" y="1167517"/>
              <a:ext cx="905594" cy="999775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3187" y="1153503"/>
              <a:ext cx="905594" cy="999775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38511">
              <a:off x="1153490" y="1625106"/>
              <a:ext cx="905594" cy="999775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29330">
              <a:off x="2777799" y="1395733"/>
              <a:ext cx="905594" cy="999775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4856">
              <a:off x="1906090" y="1667405"/>
              <a:ext cx="905594" cy="999775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305952" y="4086633"/>
            <a:ext cx="3074009" cy="1757053"/>
            <a:chOff x="457200" y="4156015"/>
            <a:chExt cx="3074009" cy="1757053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4486780"/>
              <a:ext cx="3074009" cy="1426288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78687">
              <a:off x="1081803" y="4211548"/>
              <a:ext cx="835545" cy="922442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74678">
              <a:off x="1884511" y="4156015"/>
              <a:ext cx="835545" cy="922442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10763">
              <a:off x="1982528" y="4672769"/>
              <a:ext cx="835545" cy="922442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80726">
              <a:off x="1101559" y="4686268"/>
              <a:ext cx="835545" cy="922442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4726607" y="4395771"/>
            <a:ext cx="3074009" cy="1453718"/>
            <a:chOff x="4800600" y="4307675"/>
            <a:chExt cx="3074009" cy="1453718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600" y="4335105"/>
              <a:ext cx="3074009" cy="1426288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64826">
              <a:off x="5478372" y="4307675"/>
              <a:ext cx="890304" cy="982895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3945" y="4491050"/>
              <a:ext cx="890304" cy="9828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951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-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-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-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-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4572000" y="190500"/>
            <a:ext cx="0" cy="6477000"/>
          </a:xfrm>
          <a:prstGeom prst="line">
            <a:avLst/>
          </a:prstGeom>
          <a:noFill/>
          <a:ln w="38100" cap="flat" cmpd="sng" algn="ctr">
            <a:solidFill>
              <a:srgbClr val="00B0F0"/>
            </a:solidFill>
            <a:prstDash val="sysDash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9" name="Straight Connector 8"/>
          <p:cNvCxnSpPr/>
          <p:nvPr/>
        </p:nvCxnSpPr>
        <p:spPr>
          <a:xfrm>
            <a:off x="228600" y="3429000"/>
            <a:ext cx="8686800" cy="0"/>
          </a:xfrm>
          <a:prstGeom prst="line">
            <a:avLst/>
          </a:prstGeom>
          <a:noFill/>
          <a:ln w="38100" cap="flat" cmpd="sng" algn="ctr">
            <a:solidFill>
              <a:srgbClr val="00B0F0"/>
            </a:solidFill>
            <a:prstDash val="sysDash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0" name="TextBox 9"/>
          <p:cNvSpPr txBox="1"/>
          <p:nvPr/>
        </p:nvSpPr>
        <p:spPr>
          <a:xfrm>
            <a:off x="8074960" y="1402140"/>
            <a:ext cx="1389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410712" y="4263420"/>
            <a:ext cx="1389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496859" y="1324025"/>
            <a:ext cx="1389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846360" y="4269159"/>
            <a:ext cx="1389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04492" y="1349741"/>
            <a:ext cx="3073944" cy="2010550"/>
            <a:chOff x="604490" y="1349739"/>
            <a:chExt cx="3073944" cy="201055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490" y="1389811"/>
              <a:ext cx="3073944" cy="197047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088">
              <a:off x="1025488" y="1349739"/>
              <a:ext cx="958820" cy="102169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088">
              <a:off x="1920890" y="1349739"/>
              <a:ext cx="958820" cy="102169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088">
              <a:off x="1503321" y="1766949"/>
              <a:ext cx="958820" cy="1021693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52" y="4165456"/>
            <a:ext cx="2786675" cy="178633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243043" y="1464709"/>
            <a:ext cx="2778793" cy="1781278"/>
            <a:chOff x="5190293" y="1457370"/>
            <a:chExt cx="2778793" cy="178127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0293" y="1457370"/>
              <a:ext cx="2778793" cy="178127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2615" y="1477797"/>
              <a:ext cx="1023083" cy="1090170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4835250" y="4004299"/>
            <a:ext cx="3292015" cy="2289398"/>
            <a:chOff x="4835248" y="4004297"/>
            <a:chExt cx="3292015" cy="2289398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5248" y="4183428"/>
              <a:ext cx="3292015" cy="211026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54414">
              <a:off x="5180042" y="4160289"/>
              <a:ext cx="865526" cy="922281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2444" y="4004297"/>
              <a:ext cx="865526" cy="92228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90077">
              <a:off x="6775665" y="4067199"/>
              <a:ext cx="865526" cy="922281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5526" y="4332061"/>
              <a:ext cx="865526" cy="922281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15984">
              <a:off x="6800963" y="4642495"/>
              <a:ext cx="865526" cy="922281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3318">
              <a:off x="5242394" y="4607291"/>
              <a:ext cx="865526" cy="922281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5227" y="4779063"/>
              <a:ext cx="865526" cy="8486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358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-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-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-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-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8" grpId="0"/>
      <p:bldP spid="26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4572000" y="190500"/>
            <a:ext cx="0" cy="6477000"/>
          </a:xfrm>
          <a:prstGeom prst="line">
            <a:avLst/>
          </a:prstGeom>
          <a:noFill/>
          <a:ln w="38100" cap="flat" cmpd="sng" algn="ctr">
            <a:solidFill>
              <a:srgbClr val="00B0F0"/>
            </a:solidFill>
            <a:prstDash val="sysDash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9" name="Straight Connector 8"/>
          <p:cNvCxnSpPr/>
          <p:nvPr/>
        </p:nvCxnSpPr>
        <p:spPr>
          <a:xfrm>
            <a:off x="228600" y="3429000"/>
            <a:ext cx="8686800" cy="0"/>
          </a:xfrm>
          <a:prstGeom prst="line">
            <a:avLst/>
          </a:prstGeom>
          <a:noFill/>
          <a:ln w="38100" cap="flat" cmpd="sng" algn="ctr">
            <a:solidFill>
              <a:srgbClr val="00B0F0"/>
            </a:solidFill>
            <a:prstDash val="sysDash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0" name="TextBox 9"/>
          <p:cNvSpPr txBox="1"/>
          <p:nvPr/>
        </p:nvSpPr>
        <p:spPr>
          <a:xfrm>
            <a:off x="7749153" y="1184508"/>
            <a:ext cx="1389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29000" y="1196195"/>
            <a:ext cx="1389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830312" y="4368046"/>
            <a:ext cx="1389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464327" y="4395533"/>
            <a:ext cx="1389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40730" y="817241"/>
            <a:ext cx="2877434" cy="2143370"/>
            <a:chOff x="440730" y="817241"/>
            <a:chExt cx="2877434" cy="2143370"/>
          </a:xfrm>
        </p:grpSpPr>
        <p:sp>
          <p:nvSpPr>
            <p:cNvPr id="3" name="Oval 2"/>
            <p:cNvSpPr/>
            <p:nvPr/>
          </p:nvSpPr>
          <p:spPr>
            <a:xfrm>
              <a:off x="440730" y="817241"/>
              <a:ext cx="2877434" cy="2143370"/>
            </a:xfrm>
            <a:prstGeom prst="ellips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5-Point Star 3"/>
            <p:cNvSpPr/>
            <p:nvPr/>
          </p:nvSpPr>
          <p:spPr>
            <a:xfrm>
              <a:off x="1997708" y="1102979"/>
              <a:ext cx="588185" cy="531432"/>
            </a:xfrm>
            <a:prstGeom prst="star5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5-Point Star 38"/>
            <p:cNvSpPr/>
            <p:nvPr/>
          </p:nvSpPr>
          <p:spPr>
            <a:xfrm>
              <a:off x="1660604" y="2012273"/>
              <a:ext cx="588185" cy="531432"/>
            </a:xfrm>
            <a:prstGeom prst="star5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5-Point Star 39"/>
            <p:cNvSpPr/>
            <p:nvPr/>
          </p:nvSpPr>
          <p:spPr>
            <a:xfrm>
              <a:off x="1167331" y="1102979"/>
              <a:ext cx="588185" cy="531432"/>
            </a:xfrm>
            <a:prstGeom prst="star5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5-Point Star 40"/>
            <p:cNvSpPr/>
            <p:nvPr/>
          </p:nvSpPr>
          <p:spPr>
            <a:xfrm>
              <a:off x="836816" y="1810979"/>
              <a:ext cx="588185" cy="531432"/>
            </a:xfrm>
            <a:prstGeom prst="star5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5-Point Star 41"/>
            <p:cNvSpPr/>
            <p:nvPr/>
          </p:nvSpPr>
          <p:spPr>
            <a:xfrm>
              <a:off x="2512501" y="1813129"/>
              <a:ext cx="588185" cy="531432"/>
            </a:xfrm>
            <a:prstGeom prst="star5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913474" y="817241"/>
            <a:ext cx="2877434" cy="2143370"/>
            <a:chOff x="440730" y="817241"/>
            <a:chExt cx="2877434" cy="2143370"/>
          </a:xfrm>
        </p:grpSpPr>
        <p:sp>
          <p:nvSpPr>
            <p:cNvPr id="45" name="Oval 44"/>
            <p:cNvSpPr/>
            <p:nvPr/>
          </p:nvSpPr>
          <p:spPr>
            <a:xfrm>
              <a:off x="440730" y="817241"/>
              <a:ext cx="2877434" cy="2143370"/>
            </a:xfrm>
            <a:prstGeom prst="ellips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5-Point Star 45"/>
            <p:cNvSpPr/>
            <p:nvPr/>
          </p:nvSpPr>
          <p:spPr>
            <a:xfrm>
              <a:off x="1710937" y="1189874"/>
              <a:ext cx="588185" cy="531432"/>
            </a:xfrm>
            <a:prstGeom prst="star5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5-Point Star 46"/>
            <p:cNvSpPr/>
            <p:nvPr/>
          </p:nvSpPr>
          <p:spPr>
            <a:xfrm>
              <a:off x="1717478" y="2018117"/>
              <a:ext cx="588185" cy="531432"/>
            </a:xfrm>
            <a:prstGeom prst="star5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5-Point Star 54"/>
            <p:cNvSpPr/>
            <p:nvPr/>
          </p:nvSpPr>
          <p:spPr>
            <a:xfrm>
              <a:off x="841249" y="1189874"/>
              <a:ext cx="588185" cy="531432"/>
            </a:xfrm>
            <a:prstGeom prst="star5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5-Point Star 56"/>
            <p:cNvSpPr/>
            <p:nvPr/>
          </p:nvSpPr>
          <p:spPr>
            <a:xfrm>
              <a:off x="865632" y="1981025"/>
              <a:ext cx="588185" cy="531432"/>
            </a:xfrm>
            <a:prstGeom prst="star5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5-Point Star 57"/>
            <p:cNvSpPr/>
            <p:nvPr/>
          </p:nvSpPr>
          <p:spPr>
            <a:xfrm>
              <a:off x="2476400" y="1213834"/>
              <a:ext cx="588185" cy="531432"/>
            </a:xfrm>
            <a:prstGeom prst="star5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5-Point Star 58"/>
            <p:cNvSpPr/>
            <p:nvPr/>
          </p:nvSpPr>
          <p:spPr>
            <a:xfrm>
              <a:off x="2476400" y="1981025"/>
              <a:ext cx="588185" cy="531432"/>
            </a:xfrm>
            <a:prstGeom prst="star5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15979" y="4108678"/>
            <a:ext cx="2877434" cy="2143370"/>
            <a:chOff x="440730" y="817241"/>
            <a:chExt cx="2877434" cy="2143370"/>
          </a:xfrm>
        </p:grpSpPr>
        <p:sp>
          <p:nvSpPr>
            <p:cNvPr id="61" name="Oval 60"/>
            <p:cNvSpPr/>
            <p:nvPr/>
          </p:nvSpPr>
          <p:spPr>
            <a:xfrm>
              <a:off x="440730" y="817241"/>
              <a:ext cx="2877434" cy="2143370"/>
            </a:xfrm>
            <a:prstGeom prst="ellips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5-Point Star 72"/>
            <p:cNvSpPr/>
            <p:nvPr/>
          </p:nvSpPr>
          <p:spPr>
            <a:xfrm>
              <a:off x="1597205" y="1620159"/>
              <a:ext cx="549037" cy="482560"/>
            </a:xfrm>
            <a:prstGeom prst="star5">
              <a:avLst>
                <a:gd name="adj" fmla="val 21695"/>
                <a:gd name="hf" fmla="val 105146"/>
                <a:gd name="vf" fmla="val 11055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5-Point Star 73"/>
            <p:cNvSpPr/>
            <p:nvPr/>
          </p:nvSpPr>
          <p:spPr>
            <a:xfrm>
              <a:off x="1647940" y="2398015"/>
              <a:ext cx="549037" cy="482560"/>
            </a:xfrm>
            <a:prstGeom prst="star5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5-Point Star 74"/>
            <p:cNvSpPr/>
            <p:nvPr/>
          </p:nvSpPr>
          <p:spPr>
            <a:xfrm>
              <a:off x="570508" y="1428087"/>
              <a:ext cx="549037" cy="482560"/>
            </a:xfrm>
            <a:prstGeom prst="star5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5-Point Star 75"/>
            <p:cNvSpPr/>
            <p:nvPr/>
          </p:nvSpPr>
          <p:spPr>
            <a:xfrm>
              <a:off x="880694" y="2088211"/>
              <a:ext cx="549037" cy="482560"/>
            </a:xfrm>
            <a:prstGeom prst="star5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5-Point Star 76"/>
            <p:cNvSpPr/>
            <p:nvPr/>
          </p:nvSpPr>
          <p:spPr>
            <a:xfrm>
              <a:off x="2093586" y="1042106"/>
              <a:ext cx="549037" cy="482560"/>
            </a:xfrm>
            <a:prstGeom prst="star5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5-Point Star 77"/>
            <p:cNvSpPr/>
            <p:nvPr/>
          </p:nvSpPr>
          <p:spPr>
            <a:xfrm>
              <a:off x="2643418" y="1459049"/>
              <a:ext cx="549037" cy="482560"/>
            </a:xfrm>
            <a:prstGeom prst="star5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5-Point Star 86"/>
            <p:cNvSpPr/>
            <p:nvPr/>
          </p:nvSpPr>
          <p:spPr>
            <a:xfrm>
              <a:off x="1332444" y="994805"/>
              <a:ext cx="549037" cy="482560"/>
            </a:xfrm>
            <a:prstGeom prst="star5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5-Point Star 87"/>
            <p:cNvSpPr/>
            <p:nvPr/>
          </p:nvSpPr>
          <p:spPr>
            <a:xfrm>
              <a:off x="2258774" y="2175667"/>
              <a:ext cx="549037" cy="482560"/>
            </a:xfrm>
            <a:prstGeom prst="star5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8" name="Oval 107"/>
          <p:cNvSpPr/>
          <p:nvPr/>
        </p:nvSpPr>
        <p:spPr>
          <a:xfrm>
            <a:off x="4881301" y="4081191"/>
            <a:ext cx="2877434" cy="214337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4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-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-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-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-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28" grpId="0"/>
      <p:bldP spid="31" grpId="0"/>
      <p:bldP spid="10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02&quot;&gt;&lt;/object&gt;&lt;object type=&quot;2&quot; unique_id=&quot;10003&quot;&gt;&lt;object type=&quot;3&quot; unique_id=&quot;10243&quot;&gt;&lt;property id=&quot;20148&quot; value=&quot;5&quot;/&gt;&lt;property id=&quot;20300&quot; value=&quot;Slide 1&quot;/&gt;&lt;property id=&quot;20307&quot; value=&quot;260&quot;/&gt;&lt;/object&gt;&lt;object type=&quot;3&quot; unique_id=&quot;10244&quot;&gt;&lt;property id=&quot;20148&quot; value=&quot;5&quot;/&gt;&lt;property id=&quot;20300&quot; value=&quot;Slide 2&quot;/&gt;&lt;property id=&quot;20307&quot; value=&quot;258&quot;/&gt;&lt;/object&gt;&lt;object type=&quot;3&quot; unique_id=&quot;10245&quot;&gt;&lt;property id=&quot;20148&quot; value=&quot;5&quot;/&gt;&lt;property id=&quot;20300&quot; value=&quot;Slide 3&quot;/&gt;&lt;property id=&quot;20307&quot; value=&quot;261&quot;/&gt;&lt;/object&gt;&lt;object type=&quot;3&quot; unique_id=&quot;10246&quot;&gt;&lt;property id=&quot;20148&quot; value=&quot;5&quot;/&gt;&lt;property id=&quot;20300&quot; value=&quot;Slide 11&quot;/&gt;&lt;property id=&quot;20307&quot; value=&quot;262&quot;/&gt;&lt;/object&gt;&lt;object type=&quot;3&quot; unique_id=&quot;10333&quot;&gt;&lt;property id=&quot;20148&quot; value=&quot;5&quot;/&gt;&lt;property id=&quot;20300&quot; value=&quot;Slide 9&quot;/&gt;&lt;property id=&quot;20307&quot; value=&quot;263&quot;/&gt;&lt;/object&gt;&lt;object type=&quot;3&quot; unique_id=&quot;10549&quot;&gt;&lt;property id=&quot;20148&quot; value=&quot;5&quot;/&gt;&lt;property id=&quot;20300&quot; value=&quot;Slide 4&quot;/&gt;&lt;property id=&quot;20307&quot; value=&quot;264&quot;/&gt;&lt;/object&gt;&lt;object type=&quot;3&quot; unique_id=&quot;10798&quot;&gt;&lt;property id=&quot;20148&quot; value=&quot;5&quot;/&gt;&lt;property id=&quot;20300&quot; value=&quot;Slide 5&quot;/&gt;&lt;property id=&quot;20307&quot; value=&quot;268&quot;/&gt;&lt;/object&gt;&lt;object type=&quot;3&quot; unique_id=&quot;10799&quot;&gt;&lt;property id=&quot;20148&quot; value=&quot;5&quot;/&gt;&lt;property id=&quot;20300&quot; value=&quot;Slide 6&quot;/&gt;&lt;property id=&quot;20307&quot; value=&quot;270&quot;/&gt;&lt;/object&gt;&lt;object type=&quot;3&quot; unique_id=&quot;10800&quot;&gt;&lt;property id=&quot;20148&quot; value=&quot;5&quot;/&gt;&lt;property id=&quot;20300&quot; value=&quot;Slide 7&quot;/&gt;&lt;property id=&quot;20307&quot; value=&quot;269&quot;/&gt;&lt;/object&gt;&lt;object type=&quot;3&quot; unique_id=&quot;10801&quot;&gt;&lt;property id=&quot;20148&quot; value=&quot;5&quot;/&gt;&lt;property id=&quot;20300&quot; value=&quot;Slide 8&quot;/&gt;&lt;property id=&quot;20307&quot; value=&quot;267&quot;/&gt;&lt;/object&gt;&lt;object type=&quot;3&quot; unique_id=&quot;10802&quot;&gt;&lt;property id=&quot;20148&quot; value=&quot;5&quot;/&gt;&lt;property id=&quot;20300&quot; value=&quot;Slide 10&quot;/&gt;&lt;property id=&quot;20307&quot; value=&quot;26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5867</TotalTime>
  <Words>209</Words>
  <Application>Microsoft Office PowerPoint</Application>
  <PresentationFormat>On-screen Show (4:3)</PresentationFormat>
  <Paragraphs>78</Paragraphs>
  <Slides>19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TrangDTT</cp:lastModifiedBy>
  <cp:revision>772</cp:revision>
  <dcterms:created xsi:type="dcterms:W3CDTF">2018-04-05T07:12:53Z</dcterms:created>
  <dcterms:modified xsi:type="dcterms:W3CDTF">2020-04-24T09:33:36Z</dcterms:modified>
</cp:coreProperties>
</file>